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8" r:id="rId6"/>
    <p:sldId id="267" r:id="rId7"/>
    <p:sldId id="269" r:id="rId8"/>
    <p:sldId id="274" r:id="rId9"/>
    <p:sldId id="276" r:id="rId10"/>
    <p:sldId id="270" r:id="rId11"/>
    <p:sldId id="275" r:id="rId12"/>
    <p:sldId id="277" r:id="rId13"/>
    <p:sldId id="272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687" autoAdjust="0"/>
  </p:normalViewPr>
  <p:slideViewPr>
    <p:cSldViewPr>
      <p:cViewPr varScale="1">
        <p:scale>
          <a:sx n="107" d="100"/>
          <a:sy n="107" d="100"/>
        </p:scale>
        <p:origin x="576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1/10/2024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1/10/2024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7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33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6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1/10/2024</a:t>
            </a:fld>
            <a:endParaRPr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1/10/2024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1/10/2024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1/10/2024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1/10/2024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1/10/2024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1/10/2024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1/10/2024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1/10/2024</a:t>
            </a:fld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1/10/2024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1/10/2024</a:t>
            </a:fld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1/10/2024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65512" y="187635"/>
            <a:ext cx="5524500" cy="89995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VR Hand Tracking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99523" y="5486400"/>
            <a:ext cx="5002636" cy="1041400"/>
          </a:xfrm>
        </p:spPr>
        <p:txBody>
          <a:bodyPr/>
          <a:lstStyle/>
          <a:p>
            <a:pPr algn="ctr"/>
            <a:r>
              <a:rPr lang="en-US" cap="none" spc="0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Ruxandari R</a:t>
            </a:r>
            <a:r>
              <a:rPr lang="ro-RO" cap="none" spc="0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ă</a:t>
            </a:r>
            <a:r>
              <a:rPr lang="en-US" cap="none" spc="0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zvan</a:t>
            </a:r>
          </a:p>
          <a:p>
            <a:pPr algn="ctr"/>
            <a:r>
              <a:rPr lang="en-US" spc="0" dirty="0"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1307b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CCB5E-0026-472A-AF70-FBAFA1AABE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82" y="1236133"/>
            <a:ext cx="7385259" cy="4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812" y="533400"/>
            <a:ext cx="2360929" cy="812800"/>
          </a:xfrm>
        </p:spPr>
        <p:txBody>
          <a:bodyPr>
            <a:normAutofit/>
          </a:bodyPr>
          <a:lstStyle/>
          <a:p>
            <a:pPr algn="ctr"/>
            <a:r>
              <a:rPr lang="ro-RO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Concluzi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905000"/>
            <a:ext cx="10285729" cy="42672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calcul 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tept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rile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ținta finală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setat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pentru acest proiect,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stadiul prezent are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multe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aspecte ce lipsesc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Ide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i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nițială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fost dezvoltat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un nivel ambițios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odat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observa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iile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care s-au ajuns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timpul development-ului -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s-a schimbat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semnificativ,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astfel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acest proiect va fi continuat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finalizat cu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noile obiective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Stadiul final al acestui proiect va fi un joc de tip survival ce poate fi rulat pe majoritatea sistemelor, cu posibilitate de hand tracking pentru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experiență elevată în comparație </a:t>
            </a:r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cu jocuril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concurente de pe piață.</a:t>
            </a:r>
          </a:p>
        </p:txBody>
      </p:sp>
    </p:spTree>
    <p:extLst>
      <p:ext uri="{BB962C8B-B14F-4D97-AF65-F5344CB8AC3E}">
        <p14:creationId xmlns:p14="http://schemas.microsoft.com/office/powerpoint/2010/main" val="10672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Cuprins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Descrierea metodei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Evaluarea soluției</a:t>
            </a:r>
          </a:p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70012" y="150882"/>
            <a:ext cx="2057401" cy="690563"/>
          </a:xfrm>
        </p:spPr>
        <p:txBody>
          <a:bodyPr>
            <a:normAutofit/>
          </a:bodyPr>
          <a:lstStyle/>
          <a:p>
            <a:pPr algn="ctr"/>
            <a:r>
              <a:rPr lang="ro-RO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5A1C5-FC06-4F11-96C7-77D44F89F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9" b="3622"/>
          <a:stretch/>
        </p:blipFill>
        <p:spPr>
          <a:xfrm>
            <a:off x="2703512" y="2205037"/>
            <a:ext cx="67818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71A6E0-54A1-41F3-B4A9-D43BE775304E}"/>
              </a:ext>
            </a:extLst>
          </p:cNvPr>
          <p:cNvSpPr txBox="1"/>
          <p:nvPr/>
        </p:nvSpPr>
        <p:spPr>
          <a:xfrm>
            <a:off x="1065212" y="842963"/>
            <a:ext cx="10512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Realitatea virtual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este o experien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unic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 care utilizatorii pot observa lucruri uimitoare (videoclipuri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360 de grade), lucruri imposibile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via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 zi cu zi, c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jocuri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simulatoare f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cute in spa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iul VR.</a:t>
            </a:r>
          </a:p>
          <a:p>
            <a:pPr algn="just"/>
            <a:endParaRPr lang="en-US"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D9BE3-7F5E-420C-964D-0285A77CCDE5}"/>
              </a:ext>
            </a:extLst>
          </p:cNvPr>
          <p:cNvSpPr txBox="1"/>
          <p:nvPr/>
        </p:nvSpPr>
        <p:spPr>
          <a:xfrm>
            <a:off x="2509936" y="6015037"/>
            <a:ext cx="736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Provocare: erori </a:t>
            </a:r>
            <a:r>
              <a:rPr lang="ro-RO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diverse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o-RO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î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 timpul impleme</a:t>
            </a:r>
            <a:r>
              <a:rPr lang="ro-RO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ntării)</a:t>
            </a:r>
            <a:endParaRPr lang="en-US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180" y="201149"/>
            <a:ext cx="4511232" cy="666326"/>
          </a:xfrm>
        </p:spPr>
        <p:txBody>
          <a:bodyPr>
            <a:noAutofit/>
          </a:bodyPr>
          <a:lstStyle/>
          <a:p>
            <a:pPr algn="ctr"/>
            <a:r>
              <a:rPr lang="ro-RO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Descrierea metodei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2940" y="931207"/>
            <a:ext cx="10832672" cy="88197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Pentru a implementa Hand Tracking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este necesar s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folosim un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grafic compatibil cu asemnea sarcini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precum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 Engine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86086-403D-49A0-948D-4007130FD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8" b="27180"/>
          <a:stretch/>
        </p:blipFill>
        <p:spPr>
          <a:xfrm>
            <a:off x="1228589" y="1876912"/>
            <a:ext cx="4519095" cy="1385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62EAF4-A04C-41B2-9BD8-CA9438D04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412" y="1861999"/>
            <a:ext cx="4746442" cy="1420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7E50C-9553-EF20-1E4B-BDDAE19AA115}"/>
              </a:ext>
            </a:extLst>
          </p:cNvPr>
          <p:cNvSpPr txBox="1"/>
          <p:nvPr/>
        </p:nvSpPr>
        <p:spPr>
          <a:xfrm>
            <a:off x="1065212" y="3462959"/>
            <a:ext cx="10820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instalare, a fost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 un proiect 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 care am importat atât module necesare, cât și asset-uri diverse.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D70BEA-418B-CFFC-77F5-6C29B6E16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06" y="4383726"/>
            <a:ext cx="7923212" cy="112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EEF07B-2459-1297-8A68-5B35273C9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06" y="5597061"/>
            <a:ext cx="7923212" cy="11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381000"/>
            <a:ext cx="10360501" cy="141732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Ideea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"VR Hand Tracking" poate fi dezvoltat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diferite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tipuri de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ii,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ns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scopul acestui proiect privește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crearea unui joc de tip survival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care juc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torul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își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poate folosi m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inile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loc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elor integrate cu headset-ul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75841-E1E6-4C0C-805A-88957D5DB9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74"/>
          <a:stretch/>
        </p:blipFill>
        <p:spPr>
          <a:xfrm>
            <a:off x="1317678" y="2286000"/>
            <a:ext cx="4770664" cy="3125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3670EB-4F73-4115-A5F9-CE883EA31F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2"/>
          <a:stretch/>
        </p:blipFill>
        <p:spPr>
          <a:xfrm>
            <a:off x="7562450" y="2133600"/>
            <a:ext cx="3597002" cy="3583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A8B8F2-0995-CBE6-B30B-058A35BF5E88}"/>
              </a:ext>
            </a:extLst>
          </p:cNvPr>
          <p:cNvSpPr txBox="1"/>
          <p:nvPr/>
        </p:nvSpPr>
        <p:spPr>
          <a:xfrm>
            <a:off x="1401001" y="5958181"/>
            <a:ext cx="95413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Crearea zonei de „survival” (harta în care va putea călători jucătorul)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73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1612" y="1066800"/>
            <a:ext cx="5505978" cy="16764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Pentru a integra Hand Tracking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 folosit componenta Oculus Hand, at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pentru m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dreapt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ă, cât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pentru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st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ă.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88D70-90D5-46C2-B82F-F621074F3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381000"/>
            <a:ext cx="4505430" cy="3248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901CA0-E8CE-B0BC-7E84-68726DA3D22E}"/>
              </a:ext>
            </a:extLst>
          </p:cNvPr>
          <p:cNvSpPr txBox="1"/>
          <p:nvPr/>
        </p:nvSpPr>
        <p:spPr>
          <a:xfrm>
            <a:off x="568004" y="3886200"/>
            <a:ext cx="5983608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Acestor componente le-am atașat două funcții, pentru a detecta ridicarea unui obiect </a:t>
            </a:r>
            <a:r>
              <a:rPr lang="ro-RO" sz="26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(OnGrab) </a:t>
            </a:r>
            <a:r>
              <a:rPr lang="ro-RO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și pentru lăsarea acestuia </a:t>
            </a:r>
            <a:r>
              <a:rPr lang="ro-RO" sz="26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(OnRelease)</a:t>
            </a:r>
            <a:r>
              <a:rPr lang="ro-RO" sz="2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o-RO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 care am atașat alte func</a:t>
            </a:r>
            <a:r>
              <a:rPr lang="ro-RO" sz="2600" dirty="0">
                <a:latin typeface="Times New Roman" panose="02020603050405020304" pitchFamily="18" charset="0"/>
                <a:ea typeface="Calibri" panose="020F0502020204030204" pitchFamily="34" charset="0"/>
              </a:rPr>
              <a:t>ț</a:t>
            </a:r>
            <a:r>
              <a:rPr lang="ro-RO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ii pentru fiecare acțiune (ex.: animații pentru ridicarea obiectelor)</a:t>
            </a:r>
            <a:endParaRPr lang="en-US" sz="2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C9ECBE-44A7-0E89-5632-781D50357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25" t="29502" r="4417"/>
          <a:stretch/>
        </p:blipFill>
        <p:spPr>
          <a:xfrm>
            <a:off x="7008812" y="3686121"/>
            <a:ext cx="4820178" cy="289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0302" y="254000"/>
            <a:ext cx="4265929" cy="660400"/>
          </a:xfrm>
        </p:spPr>
        <p:txBody>
          <a:bodyPr>
            <a:noAutofit/>
          </a:bodyPr>
          <a:lstStyle/>
          <a:p>
            <a:pPr algn="ctr"/>
            <a:r>
              <a:rPr lang="ro-RO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Evaluarea soluției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48032" y="2209800"/>
            <a:ext cx="4648199" cy="22098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Pentru prototipul creat am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inclus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 prop-uri (pentru design) pentru a putea rula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proiectul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pe sisteme cu performan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maxim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 mic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E8E78-0AE4-414F-B158-3FB929FA2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1295400"/>
            <a:ext cx="5698973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A9288E-5511-98F0-27C0-646A13FE73F7}"/>
              </a:ext>
            </a:extLst>
          </p:cNvPr>
          <p:cNvSpPr txBox="1"/>
          <p:nvPr/>
        </p:nvSpPr>
        <p:spPr>
          <a:xfrm>
            <a:off x="1331912" y="5399189"/>
            <a:ext cx="9525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Testele au fost f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cute </a:t>
            </a:r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 urm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toarele configura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ro-RO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Intel I7 9750h</a:t>
            </a:r>
            <a:r>
              <a:rPr lang="ro-RO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|| GPU NVidia RTX 2060 || 32GB RAM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CPU: AMD Ryzen 7 5800x3D || GPU NVidia RTX 3060 || 64GB RAM</a:t>
            </a: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363" y="228600"/>
            <a:ext cx="4284450" cy="584200"/>
          </a:xfrm>
        </p:spPr>
        <p:txBody>
          <a:bodyPr>
            <a:noAutofit/>
          </a:bodyPr>
          <a:lstStyle/>
          <a:p>
            <a:r>
              <a:rPr lang="ro-RO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Evaluarea soluției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150471"/>
            <a:ext cx="10585238" cy="1905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Sistemul de detec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 al coliziunilor este func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onal, at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cu terenul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cu masa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test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obiectele de lucru au fost plasate).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Obiectele pot fi aruncate,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ntruc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sistemul de detec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 al m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inilor este destul de rapid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poate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 pasul cu mi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carea rapid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m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E24047-1C32-479F-A063-E925D27A13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6" t="17158" r="9960"/>
          <a:stretch/>
        </p:blipFill>
        <p:spPr>
          <a:xfrm>
            <a:off x="8542549" y="3332847"/>
            <a:ext cx="3312185" cy="2398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28767-49F7-3FF3-11F9-E32C6D8C99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953" t="42458" r="20556" b="-279"/>
          <a:stretch/>
        </p:blipFill>
        <p:spPr>
          <a:xfrm>
            <a:off x="570565" y="3494827"/>
            <a:ext cx="3377846" cy="2212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40F87E-C628-93C8-BA65-3BAF18541CA6}"/>
              </a:ext>
            </a:extLst>
          </p:cNvPr>
          <p:cNvSpPr txBox="1"/>
          <p:nvPr/>
        </p:nvSpPr>
        <p:spPr>
          <a:xfrm>
            <a:off x="4494211" y="5996772"/>
            <a:ext cx="3200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(Intermediary Stage)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9A50C-561A-9945-26AA-A4647610DC8F}"/>
              </a:ext>
            </a:extLst>
          </p:cNvPr>
          <p:cNvSpPr txBox="1"/>
          <p:nvPr/>
        </p:nvSpPr>
        <p:spPr>
          <a:xfrm>
            <a:off x="8598442" y="5996771"/>
            <a:ext cx="3200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(Final Stage)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A0206B-AC35-B4DF-CC5F-FA30F9A3C2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67" t="22545" r="7390"/>
          <a:stretch/>
        </p:blipFill>
        <p:spPr>
          <a:xfrm>
            <a:off x="4494211" y="3412128"/>
            <a:ext cx="3347085" cy="2319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637CCE-D502-4A40-A282-9B0CA8BE1D9E}"/>
              </a:ext>
            </a:extLst>
          </p:cNvPr>
          <p:cNvSpPr txBox="1"/>
          <p:nvPr/>
        </p:nvSpPr>
        <p:spPr>
          <a:xfrm>
            <a:off x="608012" y="5996772"/>
            <a:ext cx="3200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(Starting Stage)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5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F18B1-F4C0-0AC6-4575-EFA415D42C29}"/>
              </a:ext>
            </a:extLst>
          </p:cNvPr>
          <p:cNvSpPr txBox="1"/>
          <p:nvPr/>
        </p:nvSpPr>
        <p:spPr>
          <a:xfrm>
            <a:off x="1522412" y="533400"/>
            <a:ext cx="99060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iile m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inilor pot avea unele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bug-uri: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atunci c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 un obiect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a fost luat corespunz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tor, 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(în cele mai multe cazuri)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 se mai pot lua obiecte cu m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â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respectiv</a:t>
            </a:r>
            <a:r>
              <a:rPr lang="ro-RO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ă, aceasta rămânând în poziția desemnată animației ridicării obiectului.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60D5-9597-49F4-84F6-5831C331E2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6" t="20859" r="11652" b="1678"/>
          <a:stretch/>
        </p:blipFill>
        <p:spPr>
          <a:xfrm>
            <a:off x="3955630" y="2455333"/>
            <a:ext cx="4277563" cy="3412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0322C-BE32-465B-8E41-8F14CD2A009D}"/>
              </a:ext>
            </a:extLst>
          </p:cNvPr>
          <p:cNvSpPr txBox="1"/>
          <p:nvPr/>
        </p:nvSpPr>
        <p:spPr>
          <a:xfrm>
            <a:off x="4493652" y="6078378"/>
            <a:ext cx="32015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Ex.: ridicare not found</a:t>
            </a:r>
            <a:endParaRPr lang="en-US" sz="2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5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873</TotalTime>
  <Words>630</Words>
  <Application>Microsoft Office PowerPoint</Application>
  <PresentationFormat>Custom</PresentationFormat>
  <Paragraphs>38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Tech 16x9</vt:lpstr>
      <vt:lpstr>VR Hand Tracking</vt:lpstr>
      <vt:lpstr>Cuprins</vt:lpstr>
      <vt:lpstr>Context</vt:lpstr>
      <vt:lpstr>Descrierea metodei</vt:lpstr>
      <vt:lpstr>PowerPoint Presentation</vt:lpstr>
      <vt:lpstr>PowerPoint Presentation</vt:lpstr>
      <vt:lpstr>Evaluarea soluției</vt:lpstr>
      <vt:lpstr>Evaluarea soluției</vt:lpstr>
      <vt:lpstr>PowerPoint Presentation</vt:lpstr>
      <vt:lpstr>Concluzii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Titlu temă</dc:title>
  <dc:creator>Otilia Zvorișteanu</dc:creator>
  <cp:lastModifiedBy>Razvan Ruxandari</cp:lastModifiedBy>
  <cp:revision>24</cp:revision>
  <dcterms:created xsi:type="dcterms:W3CDTF">2023-12-13T06:59:36Z</dcterms:created>
  <dcterms:modified xsi:type="dcterms:W3CDTF">2024-01-10T20:36:33Z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